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5EBB-363E-4DDC-8063-51E77DB83780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0B764-68D3-43EB-A908-83B4E936E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706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0B764-68D3-43EB-A908-83B4E936E8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40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88AA5E-1CD7-404E-809B-1C75108A5D5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90DFDBC-DD52-4FB3-90CC-5EC464DE3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ED09F.56F77B0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Developing Successful Members</a:t>
            </a:r>
            <a:endParaRPr lang="en-US" sz="1600" b="1" dirty="0"/>
          </a:p>
        </p:txBody>
      </p:sp>
      <p:pic>
        <p:nvPicPr>
          <p:cNvPr id="4" name="Picture 3" descr="VF_Logo_2013-signature-185x120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81781" y="609600"/>
            <a:ext cx="17621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IS_Jacksonville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80619" y="609600"/>
            <a:ext cx="1238250" cy="1221740"/>
          </a:xfrm>
          <a:prstGeom prst="rect">
            <a:avLst/>
          </a:prstGeom>
        </p:spPr>
      </p:pic>
      <p:pic>
        <p:nvPicPr>
          <p:cNvPr id="6" name="Picture 5" descr="AC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1981201"/>
            <a:ext cx="1419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607699" y="45720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 Development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13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5273040" cy="54864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After AmeriCorps                                                                         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Leveraging AmeriCorps Member Experience </a:t>
            </a:r>
          </a:p>
          <a:p>
            <a:endParaRPr lang="en-US" sz="2400" dirty="0" smtClean="0"/>
          </a:p>
          <a:p>
            <a:r>
              <a:rPr lang="en-US" sz="2400" dirty="0" smtClean="0"/>
              <a:t>Creating a Career Portfolio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Nonprofit </a:t>
            </a:r>
            <a:r>
              <a:rPr lang="en-US" sz="2400" dirty="0"/>
              <a:t>and Education Careers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Using the AmeriCorps  Education Award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9792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Members for Life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20940" cy="3014172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Resume Writing</a:t>
            </a:r>
          </a:p>
          <a:p>
            <a:endParaRPr lang="en-US" sz="9600" dirty="0" smtClean="0"/>
          </a:p>
          <a:p>
            <a:r>
              <a:rPr lang="en-US" sz="9600" dirty="0" smtClean="0"/>
              <a:t>Soft Skills</a:t>
            </a:r>
          </a:p>
          <a:p>
            <a:endParaRPr lang="en-US" sz="9600" dirty="0" smtClean="0"/>
          </a:p>
          <a:p>
            <a:r>
              <a:rPr lang="en-US" sz="9600" dirty="0" smtClean="0"/>
              <a:t>Interviewing  Skills</a:t>
            </a:r>
          </a:p>
          <a:p>
            <a:pPr marL="0" indent="0">
              <a:buNone/>
            </a:pPr>
            <a:endParaRPr lang="en-US" sz="9600" dirty="0"/>
          </a:p>
          <a:p>
            <a:r>
              <a:rPr lang="en-US" sz="9600" dirty="0" smtClean="0"/>
              <a:t>Demonstrating Leadership</a:t>
            </a:r>
          </a:p>
          <a:p>
            <a:endParaRPr lang="en-US" sz="12800" dirty="0" smtClean="0"/>
          </a:p>
          <a:p>
            <a:endParaRPr lang="en-US" sz="8000" dirty="0" smtClean="0"/>
          </a:p>
          <a:p>
            <a:pPr marL="0" indent="0">
              <a:buNone/>
            </a:pPr>
            <a:endParaRPr lang="en-US" sz="8000" dirty="0" smtClean="0"/>
          </a:p>
          <a:p>
            <a:endParaRPr lang="en-US" sz="4600" dirty="0" smtClean="0"/>
          </a:p>
          <a:p>
            <a:endParaRPr lang="en-US" sz="4600" dirty="0" smtClean="0"/>
          </a:p>
          <a:p>
            <a:pPr marL="0" indent="0">
              <a:buNone/>
            </a:pPr>
            <a:r>
              <a:rPr lang="en-US" sz="46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760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Your Community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History </a:t>
            </a:r>
            <a:r>
              <a:rPr lang="en-US" sz="2400" dirty="0"/>
              <a:t>about your Community</a:t>
            </a:r>
          </a:p>
          <a:p>
            <a:endParaRPr lang="en-US" sz="2400" dirty="0" smtClean="0"/>
          </a:p>
          <a:p>
            <a:r>
              <a:rPr lang="en-US" sz="2400" dirty="0" smtClean="0"/>
              <a:t>Field </a:t>
            </a:r>
            <a:r>
              <a:rPr lang="en-US" sz="2400" dirty="0"/>
              <a:t>Trips</a:t>
            </a:r>
          </a:p>
          <a:p>
            <a:endParaRPr lang="en-US" sz="2400" dirty="0" smtClean="0"/>
          </a:p>
          <a:p>
            <a:r>
              <a:rPr lang="en-US" sz="2400" dirty="0" smtClean="0"/>
              <a:t>Identifying Pertinent Organizations and Individuals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Service Projects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858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Reality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Inspirational  Guest Speakers</a:t>
            </a:r>
          </a:p>
          <a:p>
            <a:endParaRPr lang="en-US" sz="2400" dirty="0" smtClean="0"/>
          </a:p>
          <a:p>
            <a:r>
              <a:rPr lang="en-US" sz="2400" dirty="0" smtClean="0"/>
              <a:t>Personality and Work Styles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Celebrate </a:t>
            </a:r>
            <a:r>
              <a:rPr lang="en-US" sz="2400" dirty="0"/>
              <a:t>P</a:t>
            </a:r>
            <a:r>
              <a:rPr lang="en-US" sz="2400" dirty="0" smtClean="0"/>
              <a:t>ast Success</a:t>
            </a:r>
          </a:p>
          <a:p>
            <a:endParaRPr lang="en-US" sz="2400" dirty="0" smtClean="0"/>
          </a:p>
          <a:p>
            <a:r>
              <a:rPr lang="en-US" sz="2400" dirty="0" smtClean="0"/>
              <a:t>Stages of Individual  Growth and Development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4804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Members Ready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Networking</a:t>
            </a:r>
          </a:p>
          <a:p>
            <a:endParaRPr lang="en-US" sz="2400" dirty="0" smtClean="0"/>
          </a:p>
          <a:p>
            <a:r>
              <a:rPr lang="en-US" sz="2400" dirty="0" smtClean="0"/>
              <a:t>Job Shadowing</a:t>
            </a:r>
          </a:p>
          <a:p>
            <a:endParaRPr lang="en-US" sz="2400" dirty="0" smtClean="0"/>
          </a:p>
          <a:p>
            <a:r>
              <a:rPr lang="en-US" sz="2400" dirty="0" smtClean="0"/>
              <a:t>Creating a Career Path</a:t>
            </a:r>
          </a:p>
          <a:p>
            <a:endParaRPr lang="en-US" sz="2400" dirty="0" smtClean="0"/>
          </a:p>
          <a:p>
            <a:r>
              <a:rPr lang="en-US" sz="2400" dirty="0" smtClean="0"/>
              <a:t>Career Fairs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98984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Keeping Members Relaxed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20940" cy="3579849"/>
          </a:xfrm>
        </p:spPr>
        <p:txBody>
          <a:bodyPr/>
          <a:lstStyle/>
          <a:p>
            <a:r>
              <a:rPr lang="en-US" sz="2400" dirty="0" smtClean="0"/>
              <a:t>Stress Management</a:t>
            </a:r>
          </a:p>
          <a:p>
            <a:endParaRPr lang="en-US" sz="2400" dirty="0"/>
          </a:p>
          <a:p>
            <a:r>
              <a:rPr lang="en-US" sz="2400" dirty="0" smtClean="0"/>
              <a:t>AmeriCorps Retreat</a:t>
            </a:r>
          </a:p>
          <a:p>
            <a:endParaRPr lang="en-US" sz="2400" dirty="0"/>
          </a:p>
          <a:p>
            <a:r>
              <a:rPr lang="en-US" sz="2400" dirty="0" smtClean="0"/>
              <a:t>Incentives</a:t>
            </a:r>
          </a:p>
          <a:p>
            <a:endParaRPr lang="en-US" sz="2400" dirty="0"/>
          </a:p>
          <a:p>
            <a:r>
              <a:rPr lang="en-US" sz="2400" dirty="0" smtClean="0"/>
              <a:t>Continued Encouragement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594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Development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Corporate/Professional Mentors</a:t>
            </a:r>
          </a:p>
          <a:p>
            <a:endParaRPr lang="en-US" sz="2400" dirty="0" smtClean="0"/>
          </a:p>
          <a:p>
            <a:r>
              <a:rPr lang="en-US" sz="2400" dirty="0" smtClean="0"/>
              <a:t>Career Development Training</a:t>
            </a:r>
          </a:p>
          <a:p>
            <a:endParaRPr lang="en-US" sz="2400" dirty="0"/>
          </a:p>
          <a:p>
            <a:r>
              <a:rPr lang="en-US" sz="2400" dirty="0" smtClean="0"/>
              <a:t>Financial Management </a:t>
            </a:r>
          </a:p>
          <a:p>
            <a:endParaRPr lang="en-US" sz="2400" dirty="0"/>
          </a:p>
          <a:p>
            <a:r>
              <a:rPr lang="en-US" sz="2400" dirty="0" smtClean="0"/>
              <a:t>Budgeting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00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520940" cy="3581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Have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Great</a:t>
            </a:r>
          </a:p>
          <a:p>
            <a:pPr marL="0" indent="0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Day!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1600" y="5715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Carolyn Lynn</a:t>
            </a:r>
          </a:p>
        </p:txBody>
      </p:sp>
    </p:spTree>
    <p:extLst>
      <p:ext uri="{BB962C8B-B14F-4D97-AF65-F5344CB8AC3E}">
        <p14:creationId xmlns:p14="http://schemas.microsoft.com/office/powerpoint/2010/main" xmlns="" val="613148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406</TotalTime>
  <Words>112</Words>
  <Application>Microsoft Office PowerPoint</Application>
  <PresentationFormat>On-screen Show (4:3)</PresentationFormat>
  <Paragraphs>84</Paragraphs>
  <Slides>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Slide 1</vt:lpstr>
      <vt:lpstr>Life After AmeriCorps                                                                              </vt:lpstr>
      <vt:lpstr> Preparing Members for Life </vt:lpstr>
      <vt:lpstr>Knowing Your Community</vt:lpstr>
      <vt:lpstr>Dealing with Reality</vt:lpstr>
      <vt:lpstr>Getting Members Ready</vt:lpstr>
      <vt:lpstr>Keeping Members Relaxed</vt:lpstr>
      <vt:lpstr>Professional Development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 Development</dc:title>
  <dc:creator>Jon</dc:creator>
  <cp:lastModifiedBy>Cat</cp:lastModifiedBy>
  <cp:revision>28</cp:revision>
  <dcterms:created xsi:type="dcterms:W3CDTF">2013-10-27T17:15:22Z</dcterms:created>
  <dcterms:modified xsi:type="dcterms:W3CDTF">2013-10-29T12:32:12Z</dcterms:modified>
</cp:coreProperties>
</file>